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sldIdLst>
    <p:sldId id="256" r:id="rId3"/>
    <p:sldId id="259" r:id="rId4"/>
    <p:sldId id="260" r:id="rId5"/>
    <p:sldId id="261" r:id="rId6"/>
    <p:sldId id="258" r:id="rId7"/>
    <p:sldId id="263" r:id="rId8"/>
    <p:sldId id="265" r:id="rId9"/>
    <p:sldId id="264" r:id="rId10"/>
    <p:sldId id="267" r:id="rId11"/>
    <p:sldId id="268" r:id="rId12"/>
    <p:sldId id="25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80" y="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7281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2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05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6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6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01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0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90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15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7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18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4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19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013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6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9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0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7C3BB-CCAA-433F-88D3-8D0CD68959F5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BFB2-4EFB-4876-8281-12D241F7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2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ta.org/about/positions/evolution.aspx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1657677"/>
          </a:xfrm>
        </p:spPr>
        <p:txBody>
          <a:bodyPr/>
          <a:lstStyle/>
          <a:p>
            <a:r>
              <a:rPr lang="en-US" sz="8800" dirty="0" smtClean="0"/>
              <a:t>DARWINISM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727" y="497114"/>
            <a:ext cx="8676222" cy="7874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The What and Why of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283464"/>
            <a:ext cx="9692640" cy="13255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“Kind” and “Species”</a:t>
            </a:r>
            <a:endParaRPr lang="en-US" sz="8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76072" y="2197672"/>
            <a:ext cx="10021824" cy="4285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A species is often defined as a group of individuals that actually or potentially interbreed in nature. In this sense, a species is the biggest gene pool possible under natural conditions. 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75" y="217578"/>
            <a:ext cx="10356010" cy="3767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3775" y="4196955"/>
            <a:ext cx="760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http://evolution.berkeley.edu/evolibrary/article/evo_41</a:t>
            </a:r>
          </a:p>
        </p:txBody>
      </p:sp>
    </p:spTree>
    <p:extLst>
      <p:ext uri="{BB962C8B-B14F-4D97-AF65-F5344CB8AC3E}">
        <p14:creationId xmlns:p14="http://schemas.microsoft.com/office/powerpoint/2010/main" val="34492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283464"/>
            <a:ext cx="9692640" cy="13255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Evolution</a:t>
            </a:r>
            <a:endParaRPr lang="en-US" sz="8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76072" y="2197672"/>
            <a:ext cx="10021824" cy="2995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Biological evolution refers to the scientific theory that living things share ancestors from which they have diverged; it is sometimes called “descent with modification</a:t>
            </a:r>
            <a:r>
              <a:rPr lang="en-US" sz="4000" dirty="0" smtClean="0"/>
              <a:t>.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332" y="5253487"/>
            <a:ext cx="954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(NSTA policy statement, accessed April 2016,  </a:t>
            </a:r>
            <a:r>
              <a:rPr lang="en-US" u="sng" dirty="0">
                <a:hlinkClick r:id="rId2"/>
              </a:rPr>
              <a:t>http://www.nsta.org/about/positions/evolution.aspx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359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283464"/>
            <a:ext cx="9692640" cy="13255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Why Darwinism matters</a:t>
            </a:r>
            <a:endParaRPr lang="en-US" sz="8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76072" y="2197671"/>
            <a:ext cx="10021824" cy="414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Rom. 1; Ps. 19 – it puts noise in God’s message.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Darwinism never stops at data.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“</a:t>
            </a:r>
            <a:r>
              <a:rPr lang="en-US" sz="3600" dirty="0" smtClean="0"/>
              <a:t>Although </a:t>
            </a:r>
            <a:r>
              <a:rPr lang="en-US" sz="3600" dirty="0"/>
              <a:t>atheism might have been </a:t>
            </a:r>
            <a:r>
              <a:rPr lang="en-US" sz="3600" i="1" dirty="0"/>
              <a:t>logically</a:t>
            </a:r>
            <a:r>
              <a:rPr lang="en-US" sz="3600" dirty="0"/>
              <a:t> tenable before Darwin, Darwin made it possible to be an intellectually fulfilled atheist" - </a:t>
            </a:r>
            <a:r>
              <a:rPr lang="en-US" sz="3600" dirty="0" smtClean="0"/>
              <a:t>Dawkins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00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" y="0"/>
            <a:ext cx="11005313" cy="619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416" y="6385995"/>
            <a:ext cx="760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http://www.bbc.co.uk/timelines/zq8gcdm</a:t>
            </a:r>
          </a:p>
        </p:txBody>
      </p:sp>
    </p:spTree>
    <p:extLst>
      <p:ext uri="{BB962C8B-B14F-4D97-AF65-F5344CB8AC3E}">
        <p14:creationId xmlns:p14="http://schemas.microsoft.com/office/powerpoint/2010/main" val="22660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" y="82295"/>
            <a:ext cx="10969288" cy="6170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416" y="6385995"/>
            <a:ext cx="760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http://www.bbc.co.uk/timelines/zq8gcdm</a:t>
            </a:r>
          </a:p>
        </p:txBody>
      </p:sp>
    </p:spTree>
    <p:extLst>
      <p:ext uri="{BB962C8B-B14F-4D97-AF65-F5344CB8AC3E}">
        <p14:creationId xmlns:p14="http://schemas.microsoft.com/office/powerpoint/2010/main" val="24855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7736" y="6385995"/>
            <a:ext cx="104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http://thegalapagosguide.net/wp-content/uploads/2014/08/galapagos-islands-ecuador-lg.jpg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9" y="46140"/>
            <a:ext cx="9491471" cy="62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00" y="81179"/>
            <a:ext cx="10503069" cy="5907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400" y="6148251"/>
            <a:ext cx="760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http://www.bbc.co.uk/timelines/zq8gcdm</a:t>
            </a:r>
          </a:p>
        </p:txBody>
      </p:sp>
    </p:spTree>
    <p:extLst>
      <p:ext uri="{BB962C8B-B14F-4D97-AF65-F5344CB8AC3E}">
        <p14:creationId xmlns:p14="http://schemas.microsoft.com/office/powerpoint/2010/main" val="1608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283464"/>
            <a:ext cx="9692640" cy="13255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Darwin’s Key Ideas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72" y="2197672"/>
            <a:ext cx="10021824" cy="2282888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4000" dirty="0" smtClean="0"/>
              <a:t>Populations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23819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0"/>
            <a:ext cx="10213848" cy="68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283464"/>
            <a:ext cx="9692640" cy="13255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Darwin’s Key Ideas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72" y="2197672"/>
            <a:ext cx="10021824" cy="2282888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4000" dirty="0" smtClean="0"/>
              <a:t>Populations change over time.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Changes are due to natural selection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3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283464"/>
            <a:ext cx="9692640" cy="13255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Micro and Macro Evolution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72" y="2197672"/>
            <a:ext cx="10021824" cy="4285424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4000" dirty="0" smtClean="0"/>
              <a:t>What Darwin saw… micro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What the Grants saw… </a:t>
            </a:r>
          </a:p>
          <a:p>
            <a:pPr lvl="1"/>
            <a:r>
              <a:rPr lang="en-US" sz="2800" dirty="0"/>
              <a:t>“…the best and most detailed demonstration to date of the power of Darwin’s process.” – </a:t>
            </a:r>
            <a:r>
              <a:rPr lang="en-US" sz="2800" i="1" dirty="0"/>
              <a:t>The Beak of the Finch</a:t>
            </a:r>
            <a:r>
              <a:rPr lang="en-US" sz="2800" dirty="0"/>
              <a:t>, 1994, Weiner, </a:t>
            </a:r>
            <a:r>
              <a:rPr lang="en-US" sz="2800" dirty="0" smtClean="0"/>
              <a:t>Jonathan</a:t>
            </a:r>
          </a:p>
          <a:p>
            <a:pPr lvl="1"/>
            <a:r>
              <a:rPr lang="en-US" sz="4000" dirty="0" smtClean="0"/>
              <a:t>Micro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What the Bible suggests… micro</a:t>
            </a:r>
            <a:endParaRPr lang="en-US" sz="4000" dirty="0"/>
          </a:p>
          <a:p>
            <a:pPr marL="1017270" lvl="1" indent="-742950">
              <a:buFont typeface="+mj-lt"/>
              <a:buAutoNum type="arabicPeriod"/>
            </a:pP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45</TotalTime>
  <Words>222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Schoolbook</vt:lpstr>
      <vt:lpstr>Wingdings 2</vt:lpstr>
      <vt:lpstr>View</vt:lpstr>
      <vt:lpstr>Office Theme</vt:lpstr>
      <vt:lpstr>DARWINISM</vt:lpstr>
      <vt:lpstr>PowerPoint Presentation</vt:lpstr>
      <vt:lpstr>PowerPoint Presentation</vt:lpstr>
      <vt:lpstr>PowerPoint Presentation</vt:lpstr>
      <vt:lpstr>PowerPoint Presentation</vt:lpstr>
      <vt:lpstr>Darwin’s Key Ideas</vt:lpstr>
      <vt:lpstr>PowerPoint Presentation</vt:lpstr>
      <vt:lpstr>Darwin’s Key Ideas</vt:lpstr>
      <vt:lpstr>Micro and Macro Evolution</vt:lpstr>
      <vt:lpstr>“Kind” and “Species”</vt:lpstr>
      <vt:lpstr>PowerPoint Presentation</vt:lpstr>
      <vt:lpstr>Evolution</vt:lpstr>
      <vt:lpstr>Why Darwinism matters</vt:lpstr>
    </vt:vector>
  </TitlesOfParts>
  <Company>Florida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DARWINISM</dc:title>
  <dc:creator>Todd Chandler</dc:creator>
  <cp:lastModifiedBy>Todd Chandler</cp:lastModifiedBy>
  <cp:revision>10</cp:revision>
  <dcterms:created xsi:type="dcterms:W3CDTF">2016-04-17T19:39:23Z</dcterms:created>
  <dcterms:modified xsi:type="dcterms:W3CDTF">2016-04-17T20:25:04Z</dcterms:modified>
</cp:coreProperties>
</file>